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5.png"/><Relationship Id="rId4" Type="http://schemas.openxmlformats.org/officeDocument/2006/relationships/image" Target="../media/image5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0.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6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8.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8.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0.png"/><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